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6"/>
  </p:notesMasterIdLst>
  <p:sldIdLst>
    <p:sldId id="257" r:id="rId2"/>
    <p:sldId id="353" r:id="rId3"/>
    <p:sldId id="354" r:id="rId4"/>
    <p:sldId id="351" r:id="rId5"/>
  </p:sldIdLst>
  <p:sldSz cx="12192000" cy="6858000"/>
  <p:notesSz cx="6858000" cy="9144000"/>
  <p:embeddedFontLst>
    <p:embeddedFont>
      <p:font typeface="Acumin Pro" panose="020B0504020202020204" pitchFamily="34" charset="77"/>
      <p:regular r:id="rId7"/>
      <p:bold r:id="rId8"/>
      <p:italic r:id="rId9"/>
      <p:boldItalic r:id="rId10"/>
    </p:embeddedFont>
    <p:embeddedFont>
      <p:font typeface="Acumin Pro ExtraCondensed" panose="020B0508020202020204" pitchFamily="34" charset="77"/>
      <p:regular r:id="rId11"/>
      <p:bold r:id="rId12"/>
      <p:italic r:id="rId13"/>
      <p:boldItalic r:id="rId14"/>
    </p:embeddedFont>
    <p:embeddedFont>
      <p:font typeface="Acumin Pro ExtraCondensed Smbd" panose="020B0708020202020204" pitchFamily="34" charset="77"/>
      <p:regular r:id="rId15"/>
      <p:bold r:id="rId16"/>
      <p:italic r:id="rId17"/>
      <p:boldItalic r:id="rId18"/>
    </p:embeddedFont>
    <p:embeddedFont>
      <p:font typeface="Acumin Pro Medium" panose="020B0604020202020204" pitchFamily="34" charset="77"/>
      <p:regular r:id="rId19"/>
      <p:bold r:id="rId20"/>
      <p:italic r:id="rId21"/>
      <p:boldItalic r:id="rId22"/>
    </p:embeddedFont>
    <p:embeddedFont>
      <p:font typeface="Acumin Pro Semibold" panose="020B0704020202020204" pitchFamily="34" charset="77"/>
      <p:regular r:id="rId23"/>
      <p:bold r:id="rId24"/>
      <p:italic r:id="rId25"/>
      <p:boldItalic r:id="rId26"/>
    </p:embeddedFont>
    <p:embeddedFont>
      <p:font typeface="Acumin Pro SemiCondensed" panose="020B0506020202020204" pitchFamily="34" charset="77"/>
      <p:regular r:id="rId27"/>
      <p:bold r:id="rId28"/>
      <p:italic r:id="rId29"/>
      <p:boldItalic r:id="rId30"/>
    </p:embeddedFont>
    <p:embeddedFont>
      <p:font typeface="Calibri" panose="020F0502020204030204" pitchFamily="34" charset="0"/>
      <p:regular r:id="rId31"/>
      <p:bold r:id="rId32"/>
      <p:italic r:id="rId33"/>
      <p:boldItalic r:id="rId34"/>
    </p:embeddedFont>
    <p:embeddedFont>
      <p:font typeface="United Sans Cd Md" pitchFamily="2" charset="77"/>
      <p:regular r:id="rId35"/>
      <p:bold r:id="rId36"/>
      <p:italic r:id="rId37"/>
      <p:boldItalic r:id="rId38"/>
    </p:embeddedFont>
    <p:embeddedFont>
      <p:font typeface="United Sans Rg Lt" pitchFamily="2" charset="77"/>
      <p:regular r:id="rId39"/>
    </p:embeddedFont>
    <p:embeddedFont>
      <p:font typeface="United Sans Rg Md" panose="020F0502020204030204" pitchFamily="34" charset="0"/>
      <p:regular r:id="rId40"/>
      <p:bold r:id="rId41"/>
      <p:italic r:id="rId42"/>
      <p:boldItalic r:id="rId4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8D8E"/>
    <a:srgbClr val="EEEB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83" autoAdjust="0"/>
    <p:restoredTop sz="85403"/>
  </p:normalViewPr>
  <p:slideViewPr>
    <p:cSldViewPr snapToGrid="0" snapToObjects="1">
      <p:cViewPr varScale="1">
        <p:scale>
          <a:sx n="90" d="100"/>
          <a:sy n="90" d="100"/>
        </p:scale>
        <p:origin x="1736" y="19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9" Type="http://schemas.openxmlformats.org/officeDocument/2006/relationships/font" Target="fonts/font33.fntdata"/><Relationship Id="rId21" Type="http://schemas.openxmlformats.org/officeDocument/2006/relationships/font" Target="fonts/font15.fntdata"/><Relationship Id="rId34" Type="http://schemas.openxmlformats.org/officeDocument/2006/relationships/font" Target="fonts/font28.fntdata"/><Relationship Id="rId42" Type="http://schemas.openxmlformats.org/officeDocument/2006/relationships/font" Target="fonts/font36.fntdata"/><Relationship Id="rId47" Type="http://schemas.openxmlformats.org/officeDocument/2006/relationships/tableStyles" Target="tableStyles.xml"/><Relationship Id="rId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font" Target="fonts/font10.fntdata"/><Relationship Id="rId29"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font" Target="fonts/font26.fntdata"/><Relationship Id="rId37" Type="http://schemas.openxmlformats.org/officeDocument/2006/relationships/font" Target="fonts/font31.fntdata"/><Relationship Id="rId40" Type="http://schemas.openxmlformats.org/officeDocument/2006/relationships/font" Target="fonts/font34.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font" Target="fonts/font22.fntdata"/><Relationship Id="rId36" Type="http://schemas.openxmlformats.org/officeDocument/2006/relationships/font" Target="fonts/font30.fntdata"/><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font" Target="fonts/font25.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font" Target="fonts/font24.fntdata"/><Relationship Id="rId35" Type="http://schemas.openxmlformats.org/officeDocument/2006/relationships/font" Target="fonts/font29.fntdata"/><Relationship Id="rId43" Type="http://schemas.openxmlformats.org/officeDocument/2006/relationships/font" Target="fonts/font37.fntdata"/><Relationship Id="rId8"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font" Target="fonts/font27.fntdata"/><Relationship Id="rId38" Type="http://schemas.openxmlformats.org/officeDocument/2006/relationships/font" Target="fonts/font32.fntdata"/><Relationship Id="rId46" Type="http://schemas.openxmlformats.org/officeDocument/2006/relationships/theme" Target="theme/theme1.xml"/><Relationship Id="rId20" Type="http://schemas.openxmlformats.org/officeDocument/2006/relationships/font" Target="fonts/font14.fntdata"/><Relationship Id="rId41" Type="http://schemas.openxmlformats.org/officeDocument/2006/relationships/font" Target="fonts/font35.fntdata"/></Relationships>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9/6/23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2667000" y="1597306"/>
            <a:ext cx="6581494" cy="1661993"/>
          </a:xfrm>
          <a:noFill/>
        </p:spPr>
        <p:txBody>
          <a:bodyPr wrap="square" lIns="0" tIns="0" rIns="0" bIns="0" anchor="t" anchorCtr="0">
            <a:spAutoFit/>
          </a:bodyPr>
          <a:lstStyle>
            <a:lvl1pPr marL="0" indent="0" algn="l">
              <a:buNone/>
              <a:defRPr lang="en-US" b="0" smtClean="0">
                <a:solidFill>
                  <a:schemeClr val="bg1"/>
                </a:solidFill>
                <a:effectLst/>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2667001" y="3813008"/>
            <a:ext cx="6725194" cy="60223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dirty="0">
                <a:solidFill>
                  <a:schemeClr val="accent1"/>
                </a:solidFill>
                <a:effectLst/>
                <a:latin typeface="Acumin Pro" panose="020B0504020202020204" pitchFamily="34" charset="77"/>
              </a:rPr>
              <a:t>https://</a:t>
            </a:r>
            <a:r>
              <a:rPr lang="en-US" dirty="0" err="1">
                <a:solidFill>
                  <a:schemeClr val="accent1"/>
                </a:solidFill>
                <a:effectLst/>
                <a:latin typeface="Acumin Pro" panose="020B0504020202020204" pitchFamily="34" charset="77"/>
              </a:rPr>
              <a:t>support.office.com</a:t>
            </a:r>
            <a:r>
              <a:rPr lang="en-US" dirty="0">
                <a:solidFill>
                  <a:schemeClr val="accent1"/>
                </a:solidFill>
                <a:effectLst/>
                <a:latin typeface="Acumin Pro" panose="020B0504020202020204" pitchFamily="34" charset="77"/>
              </a:rPr>
              <a:t>/</a:t>
            </a:r>
            <a:r>
              <a:rPr lang="en-US" dirty="0" err="1">
                <a:solidFill>
                  <a:schemeClr val="accent1"/>
                </a:solidFill>
                <a:effectLst/>
                <a:latin typeface="Acumin Pro" panose="020B0504020202020204" pitchFamily="34" charset="77"/>
              </a:rPr>
              <a:t>en</a:t>
            </a:r>
            <a:r>
              <a:rPr lang="en-US" dirty="0">
                <a:solidFill>
                  <a:schemeClr val="accent1"/>
                </a:solidFill>
                <a:effectLst/>
                <a:latin typeface="Acumin Pro" panose="020B0504020202020204" pitchFamily="34" charset="77"/>
              </a:rPr>
              <a:t>-us/article/Make-your-PowerPoint-presentations-accessible-6f7772b2-2f33-4bd2-8ca7-dae3b2b3ef25</a:t>
            </a:r>
            <a:endParaRPr lang="en-US" dirty="0">
              <a:solidFill>
                <a:schemeClr val="accent1"/>
              </a:solidFill>
            </a:endParaRPr>
          </a:p>
        </p:txBody>
      </p:sp>
      <p:pic>
        <p:nvPicPr>
          <p:cNvPr id="11" name="Purdue Logo" descr="Purdue Logo">
            <a:extLst>
              <a:ext uri="{FF2B5EF4-FFF2-40B4-BE49-F238E27FC236}">
                <a16:creationId xmlns:a16="http://schemas.microsoft.com/office/drawing/2014/main" id="{729E0708-CAA1-6E42-88EC-DDAEC16FAE2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5496" userDrawn="1">
          <p15:clr>
            <a:srgbClr val="FBAE40"/>
          </p15:clr>
        </p15:guide>
        <p15:guide id="5" pos="6848" userDrawn="1">
          <p15:clr>
            <a:srgbClr val="FBAE40"/>
          </p15:clr>
        </p15:guide>
        <p15:guide id="6" orient="horz" pos="4080" userDrawn="1">
          <p15:clr>
            <a:srgbClr val="FBAE40"/>
          </p15:clr>
        </p15:guide>
        <p15:guide id="7" pos="1312" userDrawn="1">
          <p15:clr>
            <a:srgbClr val="FBAE40"/>
          </p15:clr>
        </p15:guide>
        <p15:guide id="8" pos="1680" userDrawn="1">
          <p15:clr>
            <a:srgbClr val="FBAE40"/>
          </p15:clr>
        </p15:guide>
        <p15:guide id="9" pos="6264" userDrawn="1">
          <p15:clr>
            <a:srgbClr val="FBAE40"/>
          </p15:clr>
        </p15:guide>
        <p15:guide id="10" pos="6360" userDrawn="1">
          <p15:clr>
            <a:srgbClr val="FBAE40"/>
          </p15:clr>
        </p15:guide>
        <p15:guide id="11" orient="horz" pos="100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647199" y="1501742"/>
            <a:ext cx="6801602" cy="1685077"/>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2647197" y="3937834"/>
            <a:ext cx="6801603" cy="336015"/>
          </a:xfrm>
          <a:noFill/>
        </p:spPr>
        <p:txBody>
          <a:bodyPr wrap="square" lIns="0" tIns="0" rIns="0" bIns="0" anchor="t" anchorCtr="0">
            <a:spAutoFit/>
          </a:bodyPr>
          <a:lstStyle>
            <a:lvl1pPr marL="0" indent="0" algn="l">
              <a:buNone/>
              <a:defRPr sz="2200" b="1" i="0">
                <a:solidFill>
                  <a:schemeClr val="accent4"/>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Purdue Logo" descr="Purdue Logo">
            <a:extLst>
              <a:ext uri="{FF2B5EF4-FFF2-40B4-BE49-F238E27FC236}">
                <a16:creationId xmlns:a16="http://schemas.microsoft.com/office/drawing/2014/main" id="{EA75A1C2-E386-F54B-A1CF-CCEB6306B190}"/>
              </a:ext>
            </a:extLst>
          </p:cNvPr>
          <p:cNvPicPr>
            <a:picLocks noChangeAspect="1"/>
          </p:cNvPicPr>
          <p:nvPr userDrawn="1"/>
        </p:nvPicPr>
        <p:blipFill>
          <a:blip r:embed="rId2"/>
          <a:stretch>
            <a:fillRect/>
          </a:stretch>
        </p:blipFill>
        <p:spPr>
          <a:xfrm>
            <a:off x="1721493" y="5987945"/>
            <a:ext cx="2459736" cy="440287"/>
          </a:xfrm>
          <a:prstGeom prst="rect">
            <a:avLst/>
          </a:prstGeom>
        </p:spPr>
      </p:pic>
      <p:sp>
        <p:nvSpPr>
          <p:cNvPr id="12" name="Date">
            <a:extLst>
              <a:ext uri="{FF2B5EF4-FFF2-40B4-BE49-F238E27FC236}">
                <a16:creationId xmlns:a16="http://schemas.microsoft.com/office/drawing/2014/main" id="{569EEC58-EAB4-064A-8F4A-AFD41D2C52E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9/6/23</a:t>
            </a:fld>
            <a:endParaRPr lang="en-US" dirty="0"/>
          </a:p>
        </p:txBody>
      </p:sp>
      <p:sp>
        <p:nvSpPr>
          <p:cNvPr id="14" name="Slide Number">
            <a:extLst>
              <a:ext uri="{FF2B5EF4-FFF2-40B4-BE49-F238E27FC236}">
                <a16:creationId xmlns:a16="http://schemas.microsoft.com/office/drawing/2014/main" id="{F5536D05-EE19-B94F-AEFA-CBB9C74BE38E}"/>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6A4A8F82-5B38-7048-AC2C-C6614B1C1F87}"/>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Line 2">
            <a:extLst>
              <a:ext uri="{FF2B5EF4-FFF2-40B4-BE49-F238E27FC236}">
                <a16:creationId xmlns:a16="http://schemas.microsoft.com/office/drawing/2014/main" id="{8D8B04B8-2399-454A-B669-A05BD4291FE0}"/>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3">
            <a:extLst>
              <a:ext uri="{FF2B5EF4-FFF2-40B4-BE49-F238E27FC236}">
                <a16:creationId xmlns:a16="http://schemas.microsoft.com/office/drawing/2014/main" id="{E7D4788F-092F-E04C-9AB1-9F6377412706}"/>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65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1752599" y="0"/>
            <a:ext cx="10439397"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2107518" y="1345167"/>
            <a:ext cx="7988982"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1165132" y="6227000"/>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9" name="Line 1">
            <a:extLst>
              <a:ext uri="{FF2B5EF4-FFF2-40B4-BE49-F238E27FC236}">
                <a16:creationId xmlns:a16="http://schemas.microsoft.com/office/drawing/2014/main" id="{8936B9D4-1725-3C46-A32F-C28623BAF26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4" name="Black Bar">
            <a:extLst>
              <a:ext uri="{FF2B5EF4-FFF2-40B4-BE49-F238E27FC236}">
                <a16:creationId xmlns:a16="http://schemas.microsoft.com/office/drawing/2014/main" id="{0AE71379-F4D3-D147-9F20-2FE1D74B2D32}"/>
              </a:ext>
            </a:extLst>
          </p:cNvPr>
          <p:cNvSpPr/>
          <p:nvPr userDrawn="1"/>
        </p:nvSpPr>
        <p:spPr>
          <a:xfrm>
            <a:off x="1752599" y="0"/>
            <a:ext cx="10439393"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Title">
            <a:extLst>
              <a:ext uri="{FF2B5EF4-FFF2-40B4-BE49-F238E27FC236}">
                <a16:creationId xmlns:a16="http://schemas.microsoft.com/office/drawing/2014/main" id="{D4CA7DB8-4B5A-E34E-9870-26F61BD3E47D}"/>
              </a:ext>
            </a:extLst>
          </p:cNvPr>
          <p:cNvSpPr>
            <a:spLocks noGrp="1"/>
          </p:cNvSpPr>
          <p:nvPr>
            <p:ph type="ctrTitle" hasCustomPrompt="1"/>
          </p:nvPr>
        </p:nvSpPr>
        <p:spPr bwMode="blackWhite">
          <a:xfrm>
            <a:off x="2107520" y="437030"/>
            <a:ext cx="7988978"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26" name="Subhead">
            <a:extLst>
              <a:ext uri="{FF2B5EF4-FFF2-40B4-BE49-F238E27FC236}">
                <a16:creationId xmlns:a16="http://schemas.microsoft.com/office/drawing/2014/main" id="{1DF492DD-020D-4A41-BFE4-1758A1DC7221}"/>
              </a:ext>
            </a:extLst>
          </p:cNvPr>
          <p:cNvSpPr>
            <a:spLocks noGrp="1"/>
          </p:cNvSpPr>
          <p:nvPr>
            <p:ph type="subTitle" idx="1" hasCustomPrompt="1"/>
          </p:nvPr>
        </p:nvSpPr>
        <p:spPr>
          <a:xfrm>
            <a:off x="2107518" y="1345167"/>
            <a:ext cx="7988980"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2665914" y="1917389"/>
            <a:ext cx="4081046"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cxnSp>
        <p:nvCxnSpPr>
          <p:cNvPr id="23" name="Line 3">
            <a:extLst>
              <a:ext uri="{FF2B5EF4-FFF2-40B4-BE49-F238E27FC236}">
                <a16:creationId xmlns:a16="http://schemas.microsoft.com/office/drawing/2014/main" id="{3DD2E154-C016-6747-BDF9-C46FDA8D557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7093131" y="1920876"/>
            <a:ext cx="4561597"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17" name="Slide Number">
            <a:extLst>
              <a:ext uri="{FF2B5EF4-FFF2-40B4-BE49-F238E27FC236}">
                <a16:creationId xmlns:a16="http://schemas.microsoft.com/office/drawing/2014/main" id="{90CEF399-1C96-2B44-8CD0-34997E7B715B}"/>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CADA4B44-4E54-AC4F-B94D-753D8198844A}"/>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7344"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3" name="Photo caption"/>
          <p:cNvSpPr>
            <a:spLocks noGrp="1"/>
          </p:cNvSpPr>
          <p:nvPr>
            <p:ph type="subTitle" idx="1" hasCustomPrompt="1"/>
          </p:nvPr>
        </p:nvSpPr>
        <p:spPr>
          <a:xfrm>
            <a:off x="7301170" y="219206"/>
            <a:ext cx="3574087" cy="1107996"/>
          </a:xfrm>
          <a:noFill/>
        </p:spPr>
        <p:txBody>
          <a:bodyPr wrap="square" lIns="0" tIns="0" rIns="0" bIns="0" anchor="t" anchorCtr="0">
            <a:spAutoFit/>
          </a:bodyPr>
          <a:lstStyle>
            <a:lvl1pPr marL="0" indent="0" algn="l">
              <a:buNone/>
              <a:defRPr sz="1800" b="1" i="0">
                <a:solidFill>
                  <a:schemeClr val="bg1"/>
                </a:solidFill>
                <a:latin typeface="Acumin Pro" panose="020B0504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Brief photo caption. Place in top left or right corner. </a:t>
            </a:r>
            <a:r>
              <a:rPr lang="en-US" dirty="0" err="1"/>
              <a:t>Acumin</a:t>
            </a:r>
            <a:r>
              <a:rPr lang="en-US" dirty="0"/>
              <a:t> Pro Bold 18 pt. Make text black or white for legibility.</a:t>
            </a:r>
          </a:p>
        </p:txBody>
      </p:sp>
      <p:pic>
        <p:nvPicPr>
          <p:cNvPr id="10" name="Purdue Logo" descr="Purdue Logo">
            <a:extLst>
              <a:ext uri="{FF2B5EF4-FFF2-40B4-BE49-F238E27FC236}">
                <a16:creationId xmlns:a16="http://schemas.microsoft.com/office/drawing/2014/main" id="{2650B9D5-9C27-CF45-A770-B91D32934D0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4" name="Slide Number">
            <a:extLst>
              <a:ext uri="{FF2B5EF4-FFF2-40B4-BE49-F238E27FC236}">
                <a16:creationId xmlns:a16="http://schemas.microsoft.com/office/drawing/2014/main" id="{ACC80B6D-3922-3742-99F9-101C945C2B33}"/>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C3371811-B9A9-444C-B8E2-DFC8B92FFA90}"/>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E3D41B36-C946-AA44-BFF4-3F3A6A8607A2}"/>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Line 3">
            <a:extLst>
              <a:ext uri="{FF2B5EF4-FFF2-40B4-BE49-F238E27FC236}">
                <a16:creationId xmlns:a16="http://schemas.microsoft.com/office/drawing/2014/main" id="{A246739C-3DD5-DF4C-BFF4-0B3AF76695B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893545" y="1479629"/>
            <a:ext cx="6419331" cy="1210973"/>
          </a:xfrm>
          <a:prstGeom prst="rect">
            <a:avLst/>
          </a:prstGeom>
          <a:noFill/>
          <a:ln w="38100">
            <a:noFill/>
          </a:ln>
        </p:spPr>
        <p:txBody>
          <a:bodyPr wrap="square" lIns="0" tIns="0" rIns="0" bIns="0" anchor="t" anchorCtr="0">
            <a:spAutoFit/>
          </a:bodyPr>
          <a:lstStyle>
            <a:lvl1pPr algn="ctr">
              <a:defRPr sz="8600" b="1" i="0" cap="none" spc="300">
                <a:solidFill>
                  <a:schemeClr val="accent2"/>
                </a:solidFill>
                <a:latin typeface="United Sans Rg Lt" pitchFamily="50" charset="0"/>
              </a:defRPr>
            </a:lvl1pPr>
          </a:lstStyle>
          <a:p>
            <a:r>
              <a:rPr lang="en-US" spc="0" dirty="0">
                <a:latin typeface="United Sans Rg Md" pitchFamily="50" charset="0"/>
              </a:rPr>
              <a:t>123</a:t>
            </a:r>
            <a:endParaRPr lang="en-US" dirty="0"/>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ubhead"/>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14" name="Purdue Logo" descr="Purdue Logo">
            <a:extLst>
              <a:ext uri="{FF2B5EF4-FFF2-40B4-BE49-F238E27FC236}">
                <a16:creationId xmlns:a16="http://schemas.microsoft.com/office/drawing/2014/main" id="{65255706-E2B0-E84F-A9B6-28F836971DDF}"/>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6" name="Date">
            <a:extLst>
              <a:ext uri="{FF2B5EF4-FFF2-40B4-BE49-F238E27FC236}">
                <a16:creationId xmlns:a16="http://schemas.microsoft.com/office/drawing/2014/main" id="{D5F83FDC-674A-8F42-A488-884B2867DCC3}"/>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9/6/23</a:t>
            </a:fld>
            <a:endParaRPr lang="en-US" dirty="0"/>
          </a:p>
        </p:txBody>
      </p:sp>
      <p:sp>
        <p:nvSpPr>
          <p:cNvPr id="17" name="Slide Number">
            <a:extLst>
              <a:ext uri="{FF2B5EF4-FFF2-40B4-BE49-F238E27FC236}">
                <a16:creationId xmlns:a16="http://schemas.microsoft.com/office/drawing/2014/main" id="{DF9C56DA-C412-B14C-8168-05E55A21B5E5}"/>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DE31DD2C-32F5-F345-872B-C1CCC72846E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Line 2">
            <a:extLst>
              <a:ext uri="{FF2B5EF4-FFF2-40B4-BE49-F238E27FC236}">
                <a16:creationId xmlns:a16="http://schemas.microsoft.com/office/drawing/2014/main" id="{18A2134F-0116-6740-AD2E-82D54002455E}"/>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Line 3">
            <a:extLst>
              <a:ext uri="{FF2B5EF4-FFF2-40B4-BE49-F238E27FC236}">
                <a16:creationId xmlns:a16="http://schemas.microsoft.com/office/drawing/2014/main" id="{7E7A5392-EE7B-7141-B159-172DDE0D682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guide id="9" orient="horz" pos="8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483034" y="1521334"/>
            <a:ext cx="6347458" cy="854080"/>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2483032" y="2548210"/>
            <a:ext cx="6347460"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accent4"/>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Purdue Logo" descr="Purdue Logo">
            <a:extLst>
              <a:ext uri="{FF2B5EF4-FFF2-40B4-BE49-F238E27FC236}">
                <a16:creationId xmlns:a16="http://schemas.microsoft.com/office/drawing/2014/main" id="{7D26CD60-C525-9E44-AAFC-774D39C533C6}"/>
              </a:ext>
            </a:extLst>
          </p:cNvPr>
          <p:cNvPicPr>
            <a:picLocks noChangeAspect="1"/>
          </p:cNvPicPr>
          <p:nvPr userDrawn="1"/>
        </p:nvPicPr>
        <p:blipFill>
          <a:blip r:embed="rId2"/>
          <a:stretch>
            <a:fillRect/>
          </a:stretch>
        </p:blipFill>
        <p:spPr>
          <a:xfrm>
            <a:off x="1555978" y="5987945"/>
            <a:ext cx="2459736" cy="440287"/>
          </a:xfrm>
          <a:prstGeom prst="rect">
            <a:avLst/>
          </a:prstGeom>
        </p:spPr>
      </p:pic>
      <p:sp>
        <p:nvSpPr>
          <p:cNvPr id="12" name="Date">
            <a:extLst>
              <a:ext uri="{FF2B5EF4-FFF2-40B4-BE49-F238E27FC236}">
                <a16:creationId xmlns:a16="http://schemas.microsoft.com/office/drawing/2014/main" id="{E7D56F3A-D0B6-8A49-81C9-B6A0051C7E7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9/6/23</a:t>
            </a:fld>
            <a:endParaRPr lang="en-US" dirty="0"/>
          </a:p>
        </p:txBody>
      </p:sp>
      <p:sp>
        <p:nvSpPr>
          <p:cNvPr id="14" name="Slide Number">
            <a:extLst>
              <a:ext uri="{FF2B5EF4-FFF2-40B4-BE49-F238E27FC236}">
                <a16:creationId xmlns:a16="http://schemas.microsoft.com/office/drawing/2014/main" id="{DED03763-61BB-3343-B3CC-0623CC8EAA03}"/>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7" name="Line 1">
            <a:extLst>
              <a:ext uri="{FF2B5EF4-FFF2-40B4-BE49-F238E27FC236}">
                <a16:creationId xmlns:a16="http://schemas.microsoft.com/office/drawing/2014/main" id="{9B9CC658-FCDB-754D-83A8-E72E62847F53}"/>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52700362-C315-8A41-8A37-D1C4D5A0E238}"/>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14A431DC-9C67-D94C-982A-8D0C2E3D10D8}"/>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5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744769" y="6227670"/>
            <a:ext cx="1161231" cy="323968"/>
          </a:xfrm>
          <a:prstGeom prst="rect">
            <a:avLst/>
          </a:prstGeom>
        </p:spPr>
        <p:txBody>
          <a:bodyPr vert="horz" lIns="91440" tIns="45720" rIns="91440" bIns="45720" rtlCol="0" anchor="ctr"/>
          <a:lstStyle>
            <a:lvl1pPr algn="r">
              <a:defRPr sz="1000" b="0" i="0">
                <a:solidFill>
                  <a:schemeClr val="tx1">
                    <a:alpha val="70000"/>
                  </a:schemeClr>
                </a:solidFill>
                <a:latin typeface="Acumin Pro" panose="020B0504020202020204" pitchFamily="34" charset="77"/>
              </a:defRPr>
            </a:lvl1pPr>
          </a:lstStyle>
          <a:p>
            <a:fld id="{E0C8DACD-4E35-4E4C-AC75-C3DE50F04E7E}" type="datetime1">
              <a:rPr lang="en-US" smtClean="0"/>
              <a:pPr/>
              <a:t>9/6/23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096500" y="6200875"/>
            <a:ext cx="48768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pos="6240" userDrawn="1">
          <p15:clr>
            <a:srgbClr val="F26B43"/>
          </p15:clr>
        </p15:guide>
        <p15:guide id="5" pos="63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sketch.io/sketchpad/"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4EA7F14-B9DE-164B-9F38-47D5668D2586}"/>
              </a:ext>
            </a:extLst>
          </p:cNvPr>
          <p:cNvSpPr>
            <a:spLocks noGrp="1"/>
          </p:cNvSpPr>
          <p:nvPr>
            <p:ph type="ctrTitle"/>
          </p:nvPr>
        </p:nvSpPr>
        <p:spPr>
          <a:xfrm>
            <a:off x="2141790" y="1840297"/>
            <a:ext cx="8217317" cy="1853584"/>
          </a:xfrm>
        </p:spPr>
        <p:txBody>
          <a:bodyPr/>
          <a:lstStyle/>
          <a:p>
            <a:r>
              <a:rPr lang="en-US" sz="6600" dirty="0">
                <a:latin typeface="Acumin Pro ExtraCondensed"/>
              </a:rPr>
              <a:t>Initiative &amp; Follow Through</a:t>
            </a:r>
            <a:br>
              <a:rPr lang="en-US" sz="6600" dirty="0">
                <a:latin typeface="Acumin Pro ExtraCondensed"/>
              </a:rPr>
            </a:br>
            <a:endParaRPr lang="en-US" sz="6600" dirty="0">
              <a:latin typeface="Acumin Pro ExtraCondensed"/>
            </a:endParaRPr>
          </a:p>
        </p:txBody>
      </p:sp>
      <p:sp>
        <p:nvSpPr>
          <p:cNvPr id="5" name="Slide Number">
            <a:extLst>
              <a:ext uri="{FF2B5EF4-FFF2-40B4-BE49-F238E27FC236}">
                <a16:creationId xmlns:a16="http://schemas.microsoft.com/office/drawing/2014/main" id="{FFCAA48C-2045-8749-8754-B722B9DB8A5C}"/>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
        <p:nvSpPr>
          <p:cNvPr id="6" name="Subtitle 5">
            <a:extLst>
              <a:ext uri="{FF2B5EF4-FFF2-40B4-BE49-F238E27FC236}">
                <a16:creationId xmlns:a16="http://schemas.microsoft.com/office/drawing/2014/main" id="{3B9C9C21-A248-9A24-E91A-4866368099CD}"/>
              </a:ext>
            </a:extLst>
          </p:cNvPr>
          <p:cNvSpPr>
            <a:spLocks noGrp="1"/>
          </p:cNvSpPr>
          <p:nvPr>
            <p:ph type="subTitle" idx="1"/>
          </p:nvPr>
        </p:nvSpPr>
        <p:spPr>
          <a:xfrm>
            <a:off x="2141790" y="3693881"/>
            <a:ext cx="6801603" cy="1272143"/>
          </a:xfrm>
        </p:spPr>
        <p:txBody>
          <a:bodyPr/>
          <a:lstStyle/>
          <a:p>
            <a:r>
              <a:rPr lang="en-US" dirty="0"/>
              <a:t>What is it? </a:t>
            </a:r>
          </a:p>
          <a:p>
            <a:r>
              <a:rPr lang="en-US" dirty="0"/>
              <a:t>Do I have it?</a:t>
            </a:r>
          </a:p>
          <a:p>
            <a:r>
              <a:rPr lang="en-US" dirty="0"/>
              <a:t>Can I develop it?</a:t>
            </a:r>
          </a:p>
        </p:txBody>
      </p:sp>
    </p:spTree>
    <p:extLst>
      <p:ext uri="{BB962C8B-B14F-4D97-AF65-F5344CB8AC3E}">
        <p14:creationId xmlns:p14="http://schemas.microsoft.com/office/powerpoint/2010/main" val="2708108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F6A23-9D29-43BD-8A5A-B44E842CAFBA}"/>
              </a:ext>
            </a:extLst>
          </p:cNvPr>
          <p:cNvSpPr>
            <a:spLocks noGrp="1"/>
          </p:cNvSpPr>
          <p:nvPr>
            <p:ph type="ctrTitle"/>
          </p:nvPr>
        </p:nvSpPr>
        <p:spPr/>
        <p:txBody>
          <a:bodyPr/>
          <a:lstStyle/>
          <a:p>
            <a:r>
              <a:rPr lang="en-US" dirty="0"/>
              <a:t>Activity: Sketchpad</a:t>
            </a:r>
          </a:p>
        </p:txBody>
      </p:sp>
      <p:sp>
        <p:nvSpPr>
          <p:cNvPr id="3" name="Subtitle 2">
            <a:extLst>
              <a:ext uri="{FF2B5EF4-FFF2-40B4-BE49-F238E27FC236}">
                <a16:creationId xmlns:a16="http://schemas.microsoft.com/office/drawing/2014/main" id="{E4F97BCD-D8E1-DD47-20CB-6DCA423A1153}"/>
              </a:ext>
            </a:extLst>
          </p:cNvPr>
          <p:cNvSpPr>
            <a:spLocks noGrp="1"/>
          </p:cNvSpPr>
          <p:nvPr>
            <p:ph type="subTitle" idx="1"/>
          </p:nvPr>
        </p:nvSpPr>
        <p:spPr>
          <a:xfrm>
            <a:off x="2107518" y="1345167"/>
            <a:ext cx="7988982" cy="430887"/>
          </a:xfrm>
        </p:spPr>
        <p:txBody>
          <a:bodyPr/>
          <a:lstStyle/>
          <a:p>
            <a:r>
              <a:rPr lang="en-US" sz="2800" dirty="0"/>
              <a:t>What Does Taking Initiative Look Like To You?</a:t>
            </a:r>
          </a:p>
        </p:txBody>
      </p:sp>
      <p:sp>
        <p:nvSpPr>
          <p:cNvPr id="4" name="Text Placeholder 3">
            <a:extLst>
              <a:ext uri="{FF2B5EF4-FFF2-40B4-BE49-F238E27FC236}">
                <a16:creationId xmlns:a16="http://schemas.microsoft.com/office/drawing/2014/main" id="{2E2A4251-26BB-6F14-8AF7-1DF2AF8BA6A2}"/>
              </a:ext>
            </a:extLst>
          </p:cNvPr>
          <p:cNvSpPr>
            <a:spLocks noGrp="1"/>
          </p:cNvSpPr>
          <p:nvPr>
            <p:ph type="body" sz="quarter" idx="14"/>
          </p:nvPr>
        </p:nvSpPr>
        <p:spPr/>
        <p:txBody>
          <a:bodyPr/>
          <a:lstStyle/>
          <a:p>
            <a:r>
              <a:rPr lang="en-US" sz="2400" dirty="0"/>
              <a:t>Please have the students use their computer to access a digital drawing tool. In our example we used: </a:t>
            </a:r>
            <a:r>
              <a:rPr lang="en-US" sz="2400" dirty="0">
                <a:hlinkClick r:id="rId2"/>
              </a:rPr>
              <a:t>https://sketch.io/sketchpad/</a:t>
            </a:r>
            <a:r>
              <a:rPr lang="en-US" sz="2400" dirty="0"/>
              <a:t> </a:t>
            </a:r>
          </a:p>
          <a:p>
            <a:r>
              <a:rPr lang="en-US" sz="2400" dirty="0"/>
              <a:t>Have the students take approximately 5-10 minutes to draw an image that represents </a:t>
            </a:r>
            <a:r>
              <a:rPr lang="en-US" sz="2400" b="1" dirty="0"/>
              <a:t>Taking Initiative &amp; Following Through</a:t>
            </a:r>
          </a:p>
          <a:p>
            <a:pPr marL="0" indent="0">
              <a:buNone/>
            </a:pPr>
            <a:endParaRPr lang="en-US" dirty="0"/>
          </a:p>
        </p:txBody>
      </p:sp>
      <p:sp>
        <p:nvSpPr>
          <p:cNvPr id="5" name="Slide Number Placeholder 4">
            <a:extLst>
              <a:ext uri="{FF2B5EF4-FFF2-40B4-BE49-F238E27FC236}">
                <a16:creationId xmlns:a16="http://schemas.microsoft.com/office/drawing/2014/main" id="{EBDBE835-CF63-AE0F-5B73-A660BB44C337}"/>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853958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F6A23-9D29-43BD-8A5A-B44E842CAFBA}"/>
              </a:ext>
            </a:extLst>
          </p:cNvPr>
          <p:cNvSpPr>
            <a:spLocks noGrp="1"/>
          </p:cNvSpPr>
          <p:nvPr>
            <p:ph type="ctrTitle"/>
          </p:nvPr>
        </p:nvSpPr>
        <p:spPr/>
        <p:txBody>
          <a:bodyPr/>
          <a:lstStyle/>
          <a:p>
            <a:r>
              <a:rPr lang="en-US" dirty="0"/>
              <a:t>Activity: Sketchpad</a:t>
            </a:r>
          </a:p>
        </p:txBody>
      </p:sp>
      <p:sp>
        <p:nvSpPr>
          <p:cNvPr id="3" name="Subtitle 2">
            <a:extLst>
              <a:ext uri="{FF2B5EF4-FFF2-40B4-BE49-F238E27FC236}">
                <a16:creationId xmlns:a16="http://schemas.microsoft.com/office/drawing/2014/main" id="{E4F97BCD-D8E1-DD47-20CB-6DCA423A1153}"/>
              </a:ext>
            </a:extLst>
          </p:cNvPr>
          <p:cNvSpPr>
            <a:spLocks noGrp="1"/>
          </p:cNvSpPr>
          <p:nvPr>
            <p:ph type="subTitle" idx="1"/>
          </p:nvPr>
        </p:nvSpPr>
        <p:spPr>
          <a:xfrm>
            <a:off x="2107518" y="1217990"/>
            <a:ext cx="7988982" cy="430887"/>
          </a:xfrm>
        </p:spPr>
        <p:txBody>
          <a:bodyPr/>
          <a:lstStyle/>
          <a:p>
            <a:r>
              <a:rPr lang="en-US" sz="2800" dirty="0"/>
              <a:t>What Does Taking Initiative Look Like To You?</a:t>
            </a:r>
          </a:p>
        </p:txBody>
      </p:sp>
      <p:sp>
        <p:nvSpPr>
          <p:cNvPr id="4" name="Text Placeholder 3">
            <a:extLst>
              <a:ext uri="{FF2B5EF4-FFF2-40B4-BE49-F238E27FC236}">
                <a16:creationId xmlns:a16="http://schemas.microsoft.com/office/drawing/2014/main" id="{2E2A4251-26BB-6F14-8AF7-1DF2AF8BA6A2}"/>
              </a:ext>
            </a:extLst>
          </p:cNvPr>
          <p:cNvSpPr>
            <a:spLocks noGrp="1"/>
          </p:cNvSpPr>
          <p:nvPr>
            <p:ph type="body" sz="quarter" idx="14"/>
          </p:nvPr>
        </p:nvSpPr>
        <p:spPr>
          <a:xfrm>
            <a:off x="2666056" y="1723231"/>
            <a:ext cx="8306744" cy="3411537"/>
          </a:xfrm>
        </p:spPr>
        <p:txBody>
          <a:bodyPr/>
          <a:lstStyle/>
          <a:p>
            <a:r>
              <a:rPr lang="en-US" sz="2400" dirty="0"/>
              <a:t>Example</a:t>
            </a:r>
          </a:p>
          <a:p>
            <a:pPr lvl="1"/>
            <a:r>
              <a:rPr lang="en-US" sz="2400" dirty="0"/>
              <a:t>we created a picture of the moon landing as a representation of taking initiative and following through</a:t>
            </a:r>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EBDBE835-CF63-AE0F-5B73-A660BB44C337}"/>
              </a:ext>
            </a:extLst>
          </p:cNvPr>
          <p:cNvSpPr>
            <a:spLocks noGrp="1"/>
          </p:cNvSpPr>
          <p:nvPr>
            <p:ph type="sldNum" sz="quarter" idx="12"/>
          </p:nvPr>
        </p:nvSpPr>
        <p:spPr/>
        <p:txBody>
          <a:bodyPr/>
          <a:lstStyle/>
          <a:p>
            <a:fld id="{8A7A6979-0714-4377-B894-6BE4C2D6E202}" type="slidenum">
              <a:rPr lang="en-US" smtClean="0"/>
              <a:pPr/>
              <a:t>3</a:t>
            </a:fld>
            <a:endParaRPr lang="en-US" dirty="0"/>
          </a:p>
        </p:txBody>
      </p:sp>
      <p:pic>
        <p:nvPicPr>
          <p:cNvPr id="7" name="Picture 6" descr="A rocket flying on the moon&#10;&#10;Description automatically generated">
            <a:extLst>
              <a:ext uri="{FF2B5EF4-FFF2-40B4-BE49-F238E27FC236}">
                <a16:creationId xmlns:a16="http://schemas.microsoft.com/office/drawing/2014/main" id="{A65C05FA-C2D7-9E1D-9CA2-13771EE212C8}"/>
              </a:ext>
            </a:extLst>
          </p:cNvPr>
          <p:cNvPicPr>
            <a:picLocks noChangeAspect="1"/>
          </p:cNvPicPr>
          <p:nvPr/>
        </p:nvPicPr>
        <p:blipFill>
          <a:blip r:embed="rId2"/>
          <a:stretch>
            <a:fillRect/>
          </a:stretch>
        </p:blipFill>
        <p:spPr>
          <a:xfrm>
            <a:off x="2871788" y="3141877"/>
            <a:ext cx="6907212" cy="3833972"/>
          </a:xfrm>
          <a:prstGeom prst="rect">
            <a:avLst/>
          </a:prstGeom>
        </p:spPr>
      </p:pic>
    </p:spTree>
    <p:extLst>
      <p:ext uri="{BB962C8B-B14F-4D97-AF65-F5344CB8AC3E}">
        <p14:creationId xmlns:p14="http://schemas.microsoft.com/office/powerpoint/2010/main" val="799693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8AB06A-6B63-9A84-6282-A333F77AFEA1}"/>
              </a:ext>
            </a:extLst>
          </p:cNvPr>
          <p:cNvSpPr>
            <a:spLocks noGrp="1"/>
          </p:cNvSpPr>
          <p:nvPr>
            <p:ph type="ctrTitle"/>
          </p:nvPr>
        </p:nvSpPr>
        <p:spPr>
          <a:xfrm>
            <a:off x="2101510" y="370921"/>
            <a:ext cx="7988980" cy="626325"/>
          </a:xfrm>
        </p:spPr>
        <p:txBody>
          <a:bodyPr/>
          <a:lstStyle/>
          <a:p>
            <a:r>
              <a:rPr lang="en-US" sz="4400" dirty="0"/>
              <a:t>What is it?</a:t>
            </a:r>
          </a:p>
        </p:txBody>
      </p:sp>
      <p:sp>
        <p:nvSpPr>
          <p:cNvPr id="8" name="Text Placeholder 7">
            <a:extLst>
              <a:ext uri="{FF2B5EF4-FFF2-40B4-BE49-F238E27FC236}">
                <a16:creationId xmlns:a16="http://schemas.microsoft.com/office/drawing/2014/main" id="{7F04D1FD-8ED5-3852-A64C-81F9064A7CFF}"/>
              </a:ext>
            </a:extLst>
          </p:cNvPr>
          <p:cNvSpPr>
            <a:spLocks noGrp="1"/>
          </p:cNvSpPr>
          <p:nvPr>
            <p:ph type="body" sz="quarter" idx="14"/>
          </p:nvPr>
        </p:nvSpPr>
        <p:spPr>
          <a:xfrm>
            <a:off x="1749713" y="1233305"/>
            <a:ext cx="9761667" cy="4940611"/>
          </a:xfrm>
        </p:spPr>
        <p:txBody>
          <a:bodyPr>
            <a:normAutofit/>
          </a:bodyPr>
          <a:lstStyle/>
          <a:p>
            <a:pPr marL="0" indent="0">
              <a:buNone/>
            </a:pPr>
            <a:r>
              <a:rPr lang="en-US" sz="2400" b="1" kern="0" dirty="0">
                <a:effectLst/>
                <a:latin typeface="+mn-lt"/>
                <a:ea typeface="Times New Roman" panose="02020603050405020304" pitchFamily="18" charset="0"/>
                <a:cs typeface="Times New Roman" panose="02020603050405020304" pitchFamily="18" charset="0"/>
              </a:rPr>
              <a:t>Initiative and Follow Through</a:t>
            </a:r>
            <a:r>
              <a:rPr lang="en-US" sz="2400" kern="0" dirty="0">
                <a:effectLst/>
                <a:latin typeface="+mn-lt"/>
                <a:ea typeface="Times New Roman" panose="02020603050405020304" pitchFamily="18" charset="0"/>
                <a:cs typeface="Times New Roman" panose="02020603050405020304" pitchFamily="18" charset="0"/>
              </a:rPr>
              <a:t> is taking charge of a situation either individually to fill a need or motivating others to take action. Completing tasks without having to be followed-up with or reminded and can be relied upon and trusted to carry out commitments.*</a:t>
            </a:r>
            <a:endParaRPr lang="en-US" sz="2000" kern="0" dirty="0">
              <a:solidFill>
                <a:srgbClr val="4D5156"/>
              </a:solidFill>
              <a:latin typeface="+mn-lt"/>
              <a:ea typeface="Calibri" panose="020F0502020204030204" pitchFamily="34" charset="0"/>
              <a:cs typeface="Times New Roman" panose="02020603050405020304" pitchFamily="18" charset="0"/>
            </a:endParaRPr>
          </a:p>
          <a:p>
            <a:pPr marL="0" indent="0">
              <a:buNone/>
            </a:pPr>
            <a:endParaRPr lang="en-US" sz="2000" kern="100" dirty="0">
              <a:effectLst/>
              <a:latin typeface="+mn-lt"/>
              <a:ea typeface="Calibri" panose="020F0502020204030204" pitchFamily="34" charset="0"/>
              <a:cs typeface="Times New Roman" panose="02020603050405020304" pitchFamily="18" charset="0"/>
            </a:endParaRPr>
          </a:p>
          <a:p>
            <a:r>
              <a:rPr lang="en-US" sz="2400" dirty="0"/>
              <a:t>What does having initiative and following through mean to you? (describe your artwork)</a:t>
            </a:r>
          </a:p>
          <a:p>
            <a:pPr marL="0" indent="0">
              <a:buNone/>
            </a:pPr>
            <a:endParaRPr lang="en-US" sz="2400" dirty="0"/>
          </a:p>
          <a:p>
            <a:r>
              <a:rPr lang="en-US" sz="2400" dirty="0"/>
              <a:t>Can you think of some ways to develop either initiative or follow-through?</a:t>
            </a:r>
          </a:p>
          <a:p>
            <a:endParaRPr lang="en-US" sz="2400" dirty="0">
              <a:latin typeface="+mn-lt"/>
            </a:endParaRPr>
          </a:p>
          <a:p>
            <a:pPr marL="0" indent="0">
              <a:buNone/>
            </a:pPr>
            <a:endParaRPr lang="en-US" sz="1800" kern="0" dirty="0">
              <a:solidFill>
                <a:srgbClr val="4D5156"/>
              </a:solidFill>
              <a:latin typeface="+mn-lt"/>
              <a:ea typeface="Calibri" panose="020F0502020204030204" pitchFamily="34" charset="0"/>
              <a:cs typeface="Times New Roman" panose="02020603050405020304" pitchFamily="18" charset="0"/>
            </a:endParaRPr>
          </a:p>
          <a:p>
            <a:pPr marL="0" indent="0" algn="r">
              <a:buNone/>
            </a:pPr>
            <a:r>
              <a:rPr lang="en-US" sz="1400" kern="0" dirty="0">
                <a:solidFill>
                  <a:srgbClr val="4D5156"/>
                </a:solidFill>
                <a:latin typeface="+mn-lt"/>
                <a:ea typeface="Calibri" panose="020F0502020204030204" pitchFamily="34" charset="0"/>
                <a:cs typeface="Times New Roman" panose="02020603050405020304" pitchFamily="18" charset="0"/>
              </a:rPr>
              <a:t>*Source: Roger C. Stewart Leadership and Professional Development Department, https://</a:t>
            </a:r>
            <a:r>
              <a:rPr lang="en-US" sz="1400" kern="0" dirty="0" err="1">
                <a:solidFill>
                  <a:srgbClr val="4D5156"/>
                </a:solidFill>
                <a:latin typeface="+mn-lt"/>
                <a:ea typeface="Calibri" panose="020F0502020204030204" pitchFamily="34" charset="0"/>
                <a:cs typeface="Times New Roman" panose="02020603050405020304" pitchFamily="18" charset="0"/>
              </a:rPr>
              <a:t>www.purdue.edu</a:t>
            </a:r>
            <a:r>
              <a:rPr lang="en-US" sz="1400" kern="0" dirty="0">
                <a:solidFill>
                  <a:srgbClr val="4D5156"/>
                </a:solidFill>
                <a:latin typeface="+mn-lt"/>
                <a:ea typeface="Calibri" panose="020F0502020204030204" pitchFamily="34" charset="0"/>
                <a:cs typeface="Times New Roman" panose="02020603050405020304" pitchFamily="18" charset="0"/>
              </a:rPr>
              <a:t>/</a:t>
            </a:r>
            <a:r>
              <a:rPr lang="en-US" sz="1400" kern="0" dirty="0" err="1">
                <a:solidFill>
                  <a:srgbClr val="4D5156"/>
                </a:solidFill>
                <a:latin typeface="+mn-lt"/>
                <a:ea typeface="Calibri" panose="020F0502020204030204" pitchFamily="34" charset="0"/>
                <a:cs typeface="Times New Roman" panose="02020603050405020304" pitchFamily="18" charset="0"/>
              </a:rPr>
              <a:t>vpsl</a:t>
            </a:r>
            <a:r>
              <a:rPr lang="en-US" sz="1400" kern="0" dirty="0">
                <a:solidFill>
                  <a:srgbClr val="4D5156"/>
                </a:solidFill>
                <a:latin typeface="+mn-lt"/>
                <a:ea typeface="Calibri" panose="020F0502020204030204" pitchFamily="34" charset="0"/>
                <a:cs typeface="Times New Roman" panose="02020603050405020304" pitchFamily="18" charset="0"/>
              </a:rPr>
              <a:t>/leadership/</a:t>
            </a:r>
            <a:r>
              <a:rPr lang="en-US" sz="1400" kern="0" dirty="0" err="1">
                <a:solidFill>
                  <a:srgbClr val="4D5156"/>
                </a:solidFill>
                <a:latin typeface="+mn-lt"/>
                <a:ea typeface="Calibri" panose="020F0502020204030204" pitchFamily="34" charset="0"/>
                <a:cs typeface="Times New Roman" panose="02020603050405020304" pitchFamily="18" charset="0"/>
              </a:rPr>
              <a:t>myExperience</a:t>
            </a:r>
            <a:r>
              <a:rPr lang="en-US" sz="1400" kern="0" dirty="0">
                <a:solidFill>
                  <a:srgbClr val="4D5156"/>
                </a:solidFill>
                <a:latin typeface="+mn-lt"/>
                <a:ea typeface="Calibri" panose="020F0502020204030204" pitchFamily="34" charset="0"/>
                <a:cs typeface="Times New Roman" panose="02020603050405020304" pitchFamily="18" charset="0"/>
              </a:rPr>
              <a:t>/</a:t>
            </a:r>
            <a:r>
              <a:rPr lang="en-US" sz="1400" kern="0" dirty="0" err="1">
                <a:solidFill>
                  <a:srgbClr val="4D5156"/>
                </a:solidFill>
                <a:latin typeface="+mn-lt"/>
                <a:ea typeface="Calibri" panose="020F0502020204030204" pitchFamily="34" charset="0"/>
                <a:cs typeface="Times New Roman" panose="02020603050405020304" pitchFamily="18" charset="0"/>
              </a:rPr>
              <a:t>Competencies_List.html</a:t>
            </a:r>
            <a:endParaRPr lang="en-US" sz="1400" kern="0" dirty="0">
              <a:solidFill>
                <a:srgbClr val="4D5156"/>
              </a:solidFill>
              <a:latin typeface="+mn-lt"/>
              <a:ea typeface="Calibri" panose="020F0502020204030204" pitchFamily="34" charset="0"/>
              <a:cs typeface="Times New Roman" panose="02020603050405020304" pitchFamily="18" charset="0"/>
            </a:endParaRPr>
          </a:p>
          <a:p>
            <a:endParaRPr lang="en-US" sz="1400" dirty="0"/>
          </a:p>
          <a:p>
            <a:endParaRPr lang="en-US" dirty="0"/>
          </a:p>
        </p:txBody>
      </p:sp>
      <p:sp>
        <p:nvSpPr>
          <p:cNvPr id="5" name="Slide Number Placeholder 4">
            <a:extLst>
              <a:ext uri="{FF2B5EF4-FFF2-40B4-BE49-F238E27FC236}">
                <a16:creationId xmlns:a16="http://schemas.microsoft.com/office/drawing/2014/main" id="{079CDBEF-9D1D-DDB1-C4C8-A9817DA62F9A}"/>
              </a:ext>
            </a:extLst>
          </p:cNvPr>
          <p:cNvSpPr>
            <a:spLocks noGrp="1"/>
          </p:cNvSpPr>
          <p:nvPr>
            <p:ph type="sldNum" sz="quarter" idx="12"/>
          </p:nvPr>
        </p:nvSpPr>
        <p:spPr/>
        <p:txBody>
          <a:bodyPr/>
          <a:lstStyle/>
          <a:p>
            <a:fld id="{8A7A6979-0714-4377-B894-6BE4C2D6E202}" type="slidenum">
              <a:rPr lang="en-US" smtClean="0"/>
              <a:pPr/>
              <a:t>4</a:t>
            </a:fld>
            <a:endParaRPr lang="en-US" dirty="0"/>
          </a:p>
        </p:txBody>
      </p:sp>
      <p:sp>
        <p:nvSpPr>
          <p:cNvPr id="4" name="Date Placeholder 3">
            <a:extLst>
              <a:ext uri="{FF2B5EF4-FFF2-40B4-BE49-F238E27FC236}">
                <a16:creationId xmlns:a16="http://schemas.microsoft.com/office/drawing/2014/main" id="{4CDE6F09-9B10-5238-7123-0B118E57F72B}"/>
              </a:ext>
            </a:extLst>
          </p:cNvPr>
          <p:cNvSpPr>
            <a:spLocks noGrp="1"/>
          </p:cNvSpPr>
          <p:nvPr>
            <p:ph type="dt" sz="half" idx="4294967295"/>
          </p:nvPr>
        </p:nvSpPr>
        <p:spPr>
          <a:xfrm>
            <a:off x="11169650" y="6221413"/>
            <a:ext cx="1022350" cy="323850"/>
          </a:xfrm>
        </p:spPr>
        <p:txBody>
          <a:bodyPr/>
          <a:lstStyle/>
          <a:p>
            <a:fld id="{D47A9A36-4EB0-BF46-AE48-7CDA251B954B}" type="datetime1">
              <a:rPr lang="en-US" smtClean="0"/>
              <a:pPr/>
              <a:t>9/6/23</a:t>
            </a:fld>
            <a:endParaRPr lang="en-US" dirty="0"/>
          </a:p>
        </p:txBody>
      </p:sp>
    </p:spTree>
    <p:extLst>
      <p:ext uri="{BB962C8B-B14F-4D97-AF65-F5344CB8AC3E}">
        <p14:creationId xmlns:p14="http://schemas.microsoft.com/office/powerpoint/2010/main" val="631978358"/>
      </p:ext>
    </p:extLst>
  </p:cSld>
  <p:clrMapOvr>
    <a:masterClrMapping/>
  </p:clrMapOvr>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31B5829C-EB69-4E85-8A96-9C9AE3B8A29B}" vid="{744B8B3E-5C57-4A65-A799-9CC7541E0E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44461</TotalTime>
  <Words>222</Words>
  <Application>Microsoft Macintosh PowerPoint</Application>
  <PresentationFormat>Widescreen</PresentationFormat>
  <Paragraphs>26</Paragraphs>
  <Slides>4</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vt:i4>
      </vt:variant>
    </vt:vector>
  </HeadingPairs>
  <TitlesOfParts>
    <vt:vector size="17" baseType="lpstr">
      <vt:lpstr>Acumin Pro</vt:lpstr>
      <vt:lpstr>Arial</vt:lpstr>
      <vt:lpstr>United Sans Cd Md</vt:lpstr>
      <vt:lpstr>Acumin Pro SemiCondensed</vt:lpstr>
      <vt:lpstr>Acumin Pro Medium</vt:lpstr>
      <vt:lpstr>United Sans Rg Lt</vt:lpstr>
      <vt:lpstr>Acumin Pro Semibold</vt:lpstr>
      <vt:lpstr>Wingdings</vt:lpstr>
      <vt:lpstr>Calibri</vt:lpstr>
      <vt:lpstr>United Sans Rg Md</vt:lpstr>
      <vt:lpstr>Acumin Pro ExtraCondensed Smbd</vt:lpstr>
      <vt:lpstr>Acumin Pro ExtraCondensed</vt:lpstr>
      <vt:lpstr>Purdue2</vt:lpstr>
      <vt:lpstr>Initiative &amp; Follow Through </vt:lpstr>
      <vt:lpstr>Activity: Sketchpad</vt:lpstr>
      <vt:lpstr>Activity: Sketchpad</vt:lpstr>
      <vt:lpstr>What is it?</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Willis, J M.</dc:creator>
  <cp:lastModifiedBy>Nicholas Christian Lenfestey</cp:lastModifiedBy>
  <cp:revision>174</cp:revision>
  <dcterms:created xsi:type="dcterms:W3CDTF">2020-04-19T19:01:37Z</dcterms:created>
  <dcterms:modified xsi:type="dcterms:W3CDTF">2023-09-06T18:52:12Z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2022-12-14T12:50:16Z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25b401d6-df89-43ed-a1e5-06ce27152254</vt:lpwstr>
  </property>
  <property fmtid="{D5CDD505-2E9C-101B-9397-08002B2CF9AE}" pid="8" name="MSIP_Label_4044bd30-2ed7-4c9d-9d12-46200872a97b_ContentBits">
    <vt:lpwstr>0</vt:lpwstr>
  </property>
</Properties>
</file>

<file path=docProps/thumbnail.jpeg>
</file>